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59" r:id="rId5"/>
    <p:sldId id="262" r:id="rId6"/>
    <p:sldId id="264" r:id="rId7"/>
    <p:sldId id="277" r:id="rId8"/>
    <p:sldId id="282" r:id="rId9"/>
    <p:sldId id="285" r:id="rId10"/>
    <p:sldId id="266" r:id="rId11"/>
    <p:sldId id="267" r:id="rId12"/>
    <p:sldId id="278" r:id="rId13"/>
    <p:sldId id="279" r:id="rId14"/>
    <p:sldId id="280" r:id="rId15"/>
    <p:sldId id="286" r:id="rId16"/>
    <p:sldId id="28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837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216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480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7326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1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600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551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697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023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974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0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BDA54-31E9-4FAE-81BC-0BF9759A6D56}" type="datetimeFigureOut">
              <a:rPr lang="vi-VN" smtClean="0"/>
              <a:t>21/02/2021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32DD-BBBB-41DA-B4F5-6D09742B115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541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CA LÂM SÀNG TIM MẠCH</a:t>
            </a:r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Đề nghị cận lâm sàng gì</a:t>
            </a:r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? Giải thích?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5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Kết quả cận lâm sàng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CTM: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7,9 K/UL, Neu: 50,9%, Eos: 0,4%, Baso 0,1%, Lym 28,4%, Mono 18,8%. Hb 9,6 g/dl, Hct 28,7%, MCV 85,6 fL, MCH 28,7 pg, MCHC 33,5 g/dl. TC 320 K/UL.</a:t>
            </a:r>
          </a:p>
          <a:p>
            <a:r>
              <a:rPr lang="vi-V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CRP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0,48 mg/l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Na+ 140,7; K+: 4,56; Ca ion hóa 1,19 mmol/l, Cl- 107,9 mmol/L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Ure 4,72 mmol/l. Cre 33,98 Mmol/l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 36.44 U/L. ALT 30.04 U/L</a:t>
            </a:r>
          </a:p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08" y="0"/>
            <a:ext cx="6802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55" y="0"/>
            <a:ext cx="6398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91" y="0"/>
            <a:ext cx="58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4" y="0"/>
            <a:ext cx="1048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23" y="0"/>
            <a:ext cx="7638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Biện luận kết 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quả cận lâm sàng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Chẩn đoán nghĩ đến nhiều nhất?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8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799"/>
            <a:ext cx="10515600" cy="1520825"/>
          </a:xfrm>
        </p:spPr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Điều trị </a:t>
            </a:r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như 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thế nào? </a:t>
            </a:r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Tại sao chọn thuốc như vậy?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1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 CHÁNH</a:t>
            </a:r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Bệnh </a:t>
            </a:r>
            <a:r>
              <a:rPr lang="en-US" smtClean="0"/>
              <a:t>nhân nam, 9 tháng tuổi.</a:t>
            </a:r>
            <a:endParaRPr lang="en-US" smtClean="0"/>
          </a:p>
          <a:p>
            <a:r>
              <a:rPr lang="en-US" smtClean="0"/>
              <a:t>Lý </a:t>
            </a:r>
            <a:r>
              <a:rPr lang="en-US" smtClean="0"/>
              <a:t>do nhập viện: sốt, thở mệt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558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0000"/>
                </a:solidFill>
              </a:rPr>
              <a:t>Kế hoạch điều trị lâu dài?</a:t>
            </a:r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Bạn sẽ giải thích gì cho bệnh nhân?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4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Tiên lượng bệnh này như thế nào?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9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 SỬ</a:t>
            </a:r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ngày: em sốt, ho, thở mệt --&gt; nhập BV Phạm Ngọc Thạch --&gt; chẩn đoán: viêm phổi-Tim bẩm sinh. Điều trị 20 ngày với Rocephin, Clarithromycin --&gt; Meronem, Clindamycin, thở NCPAP --&gt; còn sốt, suy hô hấp --&gt; chuyển BV Nhi Đồng 1. 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 căn: Con 3/3. PARA 3003. Sinh non 33 tuần. CNLS 2,5 kg. Chưa ghi nhận bệnh lý trước đây. Biết lật, chưa biết ngồi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055"/>
            <a:ext cx="10515600" cy="2195945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hỏi thêm gì trong phần bệnh sử?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5491"/>
            <a:ext cx="10515600" cy="3461472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2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Cần hỏi thêm gì trong phần tiền căn?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Tình trạng lúc nhập viện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Cân nặng: 6,3 kg. Chiều cao: 61 cm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Nhiệt độ 38 độ C </a:t>
            </a:r>
            <a:endParaRPr lang="vi-V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đừ. Môi hồng/NCPAP. SpO2 = 97%. Chi ấm. Mạch quay rõ.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 đều rõ 170 l/p.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T2 mạnh. S/S 3/6 ls IV bờ (T) xương ức. Mỏm tim ls VI ngoài đường trung đòn (T) 1 cm. Harzet (+)</a:t>
            </a:r>
            <a:endParaRPr lang="vi-V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Phổi ran ẩm, ngáy. Thở co lõm 52 lần/phút. 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Bụng mềm. Gan 2 cm HSP. Lách không sờ chạm.</a:t>
            </a: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Thóp phẳng.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Họng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Vẻ mặt Down</a:t>
            </a:r>
            <a:endParaRPr lang="vi-V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hồng ban. Không xuất huyết da niêm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Khám lâm sàng cần </a:t>
            </a:r>
            <a:r>
              <a:rPr lang="vi-VN" smtClean="0">
                <a:solidFill>
                  <a:srgbClr val="FF0000"/>
                </a:solidFill>
                <a:cs typeface="Times New Roman" panose="02020603050405020304" pitchFamily="18" charset="0"/>
              </a:rPr>
              <a:t>tìm thêm </a:t>
            </a: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>gì? </a:t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Đặt vấn đề?</a:t>
            </a:r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81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Chẩn đoán sơ bộ?</a:t>
            </a:r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  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06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413</Words>
  <Application>Microsoft Office PowerPoint</Application>
  <PresentationFormat>Widescreen</PresentationFormat>
  <Paragraphs>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CA LÂM SÀNG TIM MẠCH</vt:lpstr>
      <vt:lpstr>HÀNH CHÁNH</vt:lpstr>
      <vt:lpstr>BỆNH SỬ</vt:lpstr>
      <vt:lpstr>Cần hỏi thêm gì trong phần bệnh sử?</vt:lpstr>
      <vt:lpstr>Cần hỏi thêm gì trong phần tiền căn? </vt:lpstr>
      <vt:lpstr>Tình trạng lúc nhập viện </vt:lpstr>
      <vt:lpstr>Khám lâm sàng cần tìm thêm gì?  </vt:lpstr>
      <vt:lpstr>Đặt vấn đề?</vt:lpstr>
      <vt:lpstr>Chẩn đoán sơ bộ?</vt:lpstr>
      <vt:lpstr>Đề nghị cận lâm sàng gì? Giải thích? </vt:lpstr>
      <vt:lpstr>Kết quả cận lâm sàng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Biện luận kết quả cận lâm sàng </vt:lpstr>
      <vt:lpstr>Chẩn đoán nghĩ đến nhiều nhất? </vt:lpstr>
      <vt:lpstr>Điều trị như thế nào? Tại sao chọn thuốc như vậy? </vt:lpstr>
      <vt:lpstr>Kế hoạch điều trị lâu dài?</vt:lpstr>
      <vt:lpstr>Bạn sẽ giải thích gì cho bệnh nhân? </vt:lpstr>
      <vt:lpstr>Tiên lượng bệnh này như thế nào?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Lien Chi</dc:creator>
  <cp:lastModifiedBy>Lien Chi</cp:lastModifiedBy>
  <cp:revision>26</cp:revision>
  <dcterms:created xsi:type="dcterms:W3CDTF">2020-03-15T06:51:28Z</dcterms:created>
  <dcterms:modified xsi:type="dcterms:W3CDTF">2021-02-21T09:49:38Z</dcterms:modified>
</cp:coreProperties>
</file>